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3"/>
    <p:restoredTop sz="94622"/>
  </p:normalViewPr>
  <p:slideViewPr>
    <p:cSldViewPr snapToGrid="0" snapToObjects="1">
      <p:cViewPr varScale="1">
        <p:scale>
          <a:sx n="154" d="100"/>
          <a:sy n="154" d="100"/>
        </p:scale>
        <p:origin x="195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19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45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28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7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16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83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2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38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7FB83-6180-3E4E-836D-B9E9DC466849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4D4DC-E8C5-DC4F-87A6-95529C296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8FEC094-9CE3-4F17-AF6A-257504C405ED}"/>
              </a:ext>
            </a:extLst>
          </p:cNvPr>
          <p:cNvGrpSpPr/>
          <p:nvPr/>
        </p:nvGrpSpPr>
        <p:grpSpPr>
          <a:xfrm>
            <a:off x="386862" y="582040"/>
            <a:ext cx="8386360" cy="5590160"/>
            <a:chOff x="386862" y="582040"/>
            <a:chExt cx="8386360" cy="5590160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862" y="582040"/>
              <a:ext cx="8386360" cy="5590160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2167625" y="3859116"/>
              <a:ext cx="25233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Museo Sans Cond 700" panose="02000000000000000000" pitchFamily="50" charset="0"/>
                  <a:ea typeface="HeadLineA" charset="-127"/>
                  <a:cs typeface="HeadLineA" charset="-127"/>
                </a:rPr>
                <a:t>Tourists?</a:t>
              </a:r>
            </a:p>
          </p:txBody>
        </p:sp>
        <p:sp>
          <p:nvSpPr>
            <p:cNvPr id="7" name="Textfeld 6"/>
            <p:cNvSpPr txBox="1"/>
            <p:nvPr/>
          </p:nvSpPr>
          <p:spPr>
            <a:xfrm rot="21432893">
              <a:off x="5399694" y="4930501"/>
              <a:ext cx="25233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Museo Sans Cond 700" panose="02000000000000000000" pitchFamily="50" charset="0"/>
                  <a:ea typeface="HeadLineA" charset="-127"/>
                  <a:cs typeface="HeadLineA" charset="-127"/>
                </a:rPr>
                <a:t>Locals?</a:t>
              </a:r>
            </a:p>
          </p:txBody>
        </p:sp>
        <p:sp>
          <p:nvSpPr>
            <p:cNvPr id="8" name="Textfeld 7"/>
            <p:cNvSpPr txBox="1"/>
            <p:nvPr/>
          </p:nvSpPr>
          <p:spPr>
            <a:xfrm>
              <a:off x="441652" y="1471215"/>
              <a:ext cx="34173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Museo Sans Cond 700" panose="02000000000000000000" pitchFamily="50" charset="0"/>
                  <a:ea typeface="HeadLineA" charset="-127"/>
                  <a:cs typeface="HeadLineA" charset="-127"/>
                </a:rPr>
                <a:t>Airbnb apartment?</a:t>
              </a: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6460066" y="1636732"/>
              <a:ext cx="1945536" cy="1875856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9331448"/>
                </a:avLst>
              </a:prstTxWarp>
              <a:spAutoFit/>
            </a:bodyPr>
            <a:lstStyle/>
            <a:p>
              <a:pPr algn="ctr"/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Museo Sans Cond 700" panose="02000000000000000000" pitchFamily="50" charset="0"/>
                  <a:ea typeface="HeadLineA" charset="-127"/>
                  <a:cs typeface="HeadLineA" charset="-127"/>
                </a:rPr>
                <a:t>Tourist attraction?</a:t>
              </a:r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635027" y="5314591"/>
              <a:ext cx="26742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Museo Sans Cond 700" panose="02000000000000000000" pitchFamily="50" charset="0"/>
                  <a:ea typeface="HeadLineA" charset="-127"/>
                  <a:cs typeface="HeadLineA" charset="-127"/>
                </a:rPr>
                <a:t>Trolley cases</a:t>
              </a:r>
              <a:r>
                <a:rPr lang="en-US" sz="36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HeadLineA" charset="-127"/>
                  <a:ea typeface="HeadLineA" charset="-127"/>
                  <a:cs typeface="HeadLineA" charset="-127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210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13</Words>
  <Application>Microsoft Office PowerPoint</Application>
  <PresentationFormat>On-screen Show (4:3)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HeadLineA</vt:lpstr>
      <vt:lpstr>Museo Sans Cond 700</vt:lpstr>
      <vt:lpstr>Office-Design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Office-Anwender</dc:creator>
  <cp:lastModifiedBy>Sebastian</cp:lastModifiedBy>
  <cp:revision>13</cp:revision>
  <dcterms:created xsi:type="dcterms:W3CDTF">2016-06-16T13:59:33Z</dcterms:created>
  <dcterms:modified xsi:type="dcterms:W3CDTF">2018-03-15T12:27:51Z</dcterms:modified>
</cp:coreProperties>
</file>

<file path=docProps/thumbnail.jpeg>
</file>